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733"/>
    <a:srgbClr val="FF0000"/>
    <a:srgbClr val="1E1E1E"/>
    <a:srgbClr val="002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D65D-CE85-44E1-99AC-C347B82F0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B99E74-94D8-41CD-AD24-B86F2DFA6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9D628-702F-4DE0-929C-4FFBC2E1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6C611-5DC4-43BC-9006-16DDE7A5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C83F1-3A65-447D-A3D0-C57B8ED0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FB82A-CEF0-4C6E-B87B-ACBAF86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FE013E-1131-4A56-8F30-9AE9C4D12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493A5-7182-46E9-BC8A-FF9AB8A7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6DF09-67A5-4D5F-977C-C1324542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6C925-19B2-4155-8507-66B144E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9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C97F00-3CA7-4F3C-85FC-0A17BB6CD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A4BCB-A923-4C16-B094-5F891678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A6D89-6C09-4BA2-A63F-52A537F5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24322-93BB-4487-BB37-EBC10CD6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3DDF4-1C4C-408A-8021-6F687AEC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9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BAEA1-5981-483C-8A4F-FCA4C01A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98FF-E395-42B6-A62D-34E9A97BE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C500D-B3EB-4888-8DDF-DDC97EE4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53F7-7D2D-497E-837E-54A0D2FE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6E3AB-551B-4F55-9DC5-93A3A14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5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BD47F-E981-4824-9DEC-E8B6C315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678F5F-E328-416B-8147-F7C66F67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5AFE0-AA08-4AEE-8800-59DA2FBB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56E45-3CC1-4C87-AD5B-F3CCB471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5E48-0D06-42F8-9D44-D24E96C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C807-BEE9-444F-B15E-EFB1E1DC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41288-C353-4F22-821C-AAF0A4989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2621FD-5D63-4F42-9327-07970AA2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28286-DB57-405D-AB87-4AD498A8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8C130-AFD4-4882-BC93-4D1AE799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E775B-82C9-4B7C-B055-781D6AC8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3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AA17E-F9CE-48F4-B7BE-52F35CCB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01E37F-F501-4BB4-8CD9-E0F3DACB9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7A872-CE8C-47D6-8588-8263C302A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414E39-A129-48BD-A6B3-AC6C4C6E9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87A9E4-DB54-44AF-941C-B172AC201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E2FD72-577E-4432-A175-BB976E51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8D6E63-97F2-449A-9415-42A293FA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216478-023F-4EB9-8999-C972B945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5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31E9-30CB-49CE-BAB2-B5489CAB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16F9A5-DD59-443E-A24B-BB1809A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EAEA5-A267-4A32-99E6-F7E57B828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0A736F-D0F1-432C-AB0E-B4C39C23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31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8C8EF0-C037-4BEE-A75D-7447F71E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80B32-73A7-4053-8CC6-D5F99424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B4CC4-5B82-4176-9BE3-66204B19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489B5-1830-4BC5-B710-DA9EB801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02259-DBC7-4E7C-9B9F-D9F407BDB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723BEF-395A-4E13-A481-BB6365A85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EF777-F9B0-45E8-8605-F9629F009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219A94-6D73-4EE8-A20F-74FF6CD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1F6C9-7687-4576-BDD5-3E877994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3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94831-86E9-407F-A1E9-2573ACF6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9E058-F4CB-45A5-AF2F-140ED6665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E5BB2-8AD3-467C-B6FA-F00B9377B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3B6CEB-63DA-409A-A725-6CE45A0E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06BA36-2841-40B3-912B-C64AEE87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2A5E4-D6D1-499D-A87E-E0B37B89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9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2DF3FF-F445-403B-9474-041EA566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814CD-856D-4CF0-8D7E-D2DDEEE81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7AE80-DD61-4F46-8F63-88B675EB7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D63C4-A9FB-41C3-8A10-33E2B23350F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795FE-9FF8-4244-B26A-E3423968F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A91F9-2C12-4F2F-9540-65872BB4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1E8D-1640-4BF1-88D5-7AC76D88C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4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28290-47D3-4E05-A3FD-3D42DEF19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GCP</a:t>
            </a:r>
            <a:r>
              <a:rPr lang="ko-KR" altLang="en-US" dirty="0"/>
              <a:t> </a:t>
            </a:r>
            <a:r>
              <a:rPr lang="en-US" altLang="ko-KR" dirty="0"/>
              <a:t>VM instance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13990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46B843-CC2F-444D-BF2A-DDB152F41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0"/>
            <a:ext cx="10196944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9B4EBC-120A-434E-A4B0-97291E59F5C7}"/>
              </a:ext>
            </a:extLst>
          </p:cNvPr>
          <p:cNvSpPr/>
          <p:nvPr/>
        </p:nvSpPr>
        <p:spPr>
          <a:xfrm>
            <a:off x="1087220" y="919060"/>
            <a:ext cx="4863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BEC24E-4DEB-445F-A380-BCA7B330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35" y="0"/>
            <a:ext cx="10196329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3295D0-8F49-4BB3-AC02-6CBF147ECEA4}"/>
              </a:ext>
            </a:extLst>
          </p:cNvPr>
          <p:cNvSpPr/>
          <p:nvPr/>
        </p:nvSpPr>
        <p:spPr>
          <a:xfrm>
            <a:off x="3266894" y="5289041"/>
            <a:ext cx="4863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8654914-2B2A-4CAD-9D2E-D7E06438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35" y="0"/>
            <a:ext cx="10196329" cy="6858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247318-302E-409F-80CC-51FFA40BB099}"/>
              </a:ext>
            </a:extLst>
          </p:cNvPr>
          <p:cNvSpPr/>
          <p:nvPr/>
        </p:nvSpPr>
        <p:spPr>
          <a:xfrm>
            <a:off x="3753293" y="1323096"/>
            <a:ext cx="1063256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92CF4A-E2AC-425F-9BFE-62CF525B3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90310F-573F-4158-AA84-FF626BF4E889}"/>
              </a:ext>
            </a:extLst>
          </p:cNvPr>
          <p:cNvSpPr/>
          <p:nvPr/>
        </p:nvSpPr>
        <p:spPr>
          <a:xfrm>
            <a:off x="5402275" y="1369073"/>
            <a:ext cx="1282730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58FF120-61DE-422D-8262-13FA9651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F668026-3A1B-434F-A13D-87172A908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42E6D64-6832-4CF7-853A-62FA1B2A4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C42E5B-C8D2-4CC2-BD77-9333D8949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184D01-587C-4B98-976D-447C474BA330}"/>
              </a:ext>
            </a:extLst>
          </p:cNvPr>
          <p:cNvSpPr/>
          <p:nvPr/>
        </p:nvSpPr>
        <p:spPr>
          <a:xfrm>
            <a:off x="5080999" y="5172887"/>
            <a:ext cx="4863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29CA4A7-FCBA-45F2-B2A3-72143C92C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BC90BAB-C8D1-4F91-A61B-E86D7848F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4C0CD9-6F64-43D0-98DB-F7BE0C3E1365}"/>
              </a:ext>
            </a:extLst>
          </p:cNvPr>
          <p:cNvSpPr/>
          <p:nvPr/>
        </p:nvSpPr>
        <p:spPr>
          <a:xfrm>
            <a:off x="1293348" y="5774741"/>
            <a:ext cx="4863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E704F65-E5F9-4CA5-84B2-DFBB57D7B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9BC144-FE42-4686-8CB6-1E73C2BF3AED}"/>
              </a:ext>
            </a:extLst>
          </p:cNvPr>
          <p:cNvSpPr/>
          <p:nvPr/>
        </p:nvSpPr>
        <p:spPr>
          <a:xfrm>
            <a:off x="5324198" y="6180164"/>
            <a:ext cx="619402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0153353-BBA0-40CA-A89F-BF23C1DA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C5F830-E61C-4BA2-888A-CC390CA80AE9}"/>
              </a:ext>
            </a:extLst>
          </p:cNvPr>
          <p:cNvSpPr/>
          <p:nvPr/>
        </p:nvSpPr>
        <p:spPr>
          <a:xfrm>
            <a:off x="6660291" y="4697353"/>
            <a:ext cx="2431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8452E05-D3CE-4173-91F9-4727B1A15E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6C3E7-C01D-458D-99B6-E204886E684D}"/>
              </a:ext>
            </a:extLst>
          </p:cNvPr>
          <p:cNvSpPr/>
          <p:nvPr/>
        </p:nvSpPr>
        <p:spPr>
          <a:xfrm>
            <a:off x="6781890" y="3277158"/>
            <a:ext cx="1694845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807DFD1B-C157-4F17-87D7-9A0EBE0259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3" y="0"/>
            <a:ext cx="10468494" cy="685800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FAACF6-217A-49E7-AC3C-A8EB0A686576}"/>
              </a:ext>
            </a:extLst>
          </p:cNvPr>
          <p:cNvSpPr/>
          <p:nvPr/>
        </p:nvSpPr>
        <p:spPr>
          <a:xfrm>
            <a:off x="1087221" y="2337212"/>
            <a:ext cx="1223494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0BE2D08-303A-44D8-AE60-B002B23BD8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3" y="0"/>
            <a:ext cx="10468494" cy="685800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D33D353E-09AC-466E-A4FD-AF19996A09A2}"/>
              </a:ext>
            </a:extLst>
          </p:cNvPr>
          <p:cNvSpPr/>
          <p:nvPr/>
        </p:nvSpPr>
        <p:spPr>
          <a:xfrm>
            <a:off x="3445871" y="5289041"/>
            <a:ext cx="3671621" cy="245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58433178-0E40-4372-B9AB-D486E646BF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B6C15E-EE2E-4CE7-BD99-78A87E13EDEA}"/>
              </a:ext>
            </a:extLst>
          </p:cNvPr>
          <p:cNvSpPr/>
          <p:nvPr/>
        </p:nvSpPr>
        <p:spPr>
          <a:xfrm>
            <a:off x="6466519" y="2550182"/>
            <a:ext cx="4863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1BDD78E-30D3-4C3A-82B2-C595DE00B9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C877E37-5F62-4367-948E-DE7E565C34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463479-55FD-4B7B-ADA4-770D7862E8AD}"/>
              </a:ext>
            </a:extLst>
          </p:cNvPr>
          <p:cNvSpPr/>
          <p:nvPr/>
        </p:nvSpPr>
        <p:spPr>
          <a:xfrm>
            <a:off x="7894381" y="4992881"/>
            <a:ext cx="486399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674FB65-3D3E-4DC7-B2E7-880607DC8E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639821-E702-4115-B28D-51D07D8B4B1E}"/>
              </a:ext>
            </a:extLst>
          </p:cNvPr>
          <p:cNvSpPr/>
          <p:nvPr/>
        </p:nvSpPr>
        <p:spPr>
          <a:xfrm>
            <a:off x="3675430" y="6086624"/>
            <a:ext cx="3228060" cy="245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2A04A0FF-880B-4E47-8F69-243F4700E5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829" y="0"/>
            <a:ext cx="10468341" cy="685800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4FB78F-2F40-4A68-B47F-F5CF74929A68}"/>
              </a:ext>
            </a:extLst>
          </p:cNvPr>
          <p:cNvSpPr/>
          <p:nvPr/>
        </p:nvSpPr>
        <p:spPr>
          <a:xfrm>
            <a:off x="5745892" y="3956090"/>
            <a:ext cx="374406" cy="30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 descr="텍스트이(가) 표시된 사진&#10;&#10;자동 생성된 설명">
            <a:extLst>
              <a:ext uri="{FF2B5EF4-FFF2-40B4-BE49-F238E27FC236}">
                <a16:creationId xmlns:a16="http://schemas.microsoft.com/office/drawing/2014/main" id="{0629FC2D-A747-42A7-BBB7-9C0E8EF5D7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44" y="0"/>
            <a:ext cx="863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 animBg="1"/>
      <p:bldP spid="26" grpId="1" animBg="1"/>
      <p:bldP spid="30" grpId="0" animBg="1"/>
      <p:bldP spid="30" grpId="1" animBg="1"/>
      <p:bldP spid="33" grpId="0" animBg="1"/>
      <p:bldP spid="33" grpId="1" animBg="1"/>
      <p:bldP spid="42" grpId="0" animBg="1"/>
      <p:bldP spid="42" grpId="1" animBg="1"/>
      <p:bldP spid="47" grpId="0" animBg="1"/>
      <p:bldP spid="47" grpId="1" animBg="1"/>
      <p:bldP spid="50" grpId="0" animBg="1"/>
      <p:bldP spid="50" grpId="1" animBg="1"/>
      <p:bldP spid="53" grpId="0" animBg="1"/>
      <p:bldP spid="53" grpId="1" animBg="1"/>
      <p:bldP spid="56" grpId="0" animBg="1"/>
      <p:bldP spid="56" grpId="1" animBg="1"/>
      <p:bldP spid="64" grpId="0" animBg="1"/>
      <p:bldP spid="64" grpId="1" animBg="1"/>
      <p:bldP spid="74" grpId="0" animBg="1"/>
      <p:bldP spid="74" grpId="1" animBg="1"/>
      <p:bldP spid="79" grpId="0" animBg="1"/>
      <p:bldP spid="79" grpId="1" animBg="1"/>
      <p:bldP spid="84" grpId="0" animBg="1"/>
      <p:bldP spid="84" grpId="1" animBg="1"/>
      <p:bldP spid="87" grpId="0" animBg="1"/>
      <p:bldP spid="9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4</Words>
  <Application>Microsoft Office PowerPoint</Application>
  <PresentationFormat>와이드스크린</PresentationFormat>
  <Paragraphs>1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GCP VM instance 생성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API</dc:title>
  <dc:creator>김 은란</dc:creator>
  <cp:lastModifiedBy>김 은란</cp:lastModifiedBy>
  <cp:revision>21</cp:revision>
  <dcterms:created xsi:type="dcterms:W3CDTF">2022-01-14T12:51:16Z</dcterms:created>
  <dcterms:modified xsi:type="dcterms:W3CDTF">2022-02-21T14:11:57Z</dcterms:modified>
</cp:coreProperties>
</file>